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76" r:id="rId4"/>
    <p:sldId id="277" r:id="rId5"/>
    <p:sldId id="27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1895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775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55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613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720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74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92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99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786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284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54967-2004-43E7-A04C-9E4C92CBFE85}" type="datetimeFigureOut">
              <a:rPr lang="hu-HU" smtClean="0"/>
              <a:t>2016.07.11.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DE28-9B6E-491E-9B09-3C50443078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3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1" y="272374"/>
            <a:ext cx="8610600" cy="64579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824920" y="272374"/>
            <a:ext cx="355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C00000"/>
                </a:solidFill>
              </a:rPr>
              <a:t>Téli madaraink</a:t>
            </a:r>
            <a:endParaRPr lang="hu-H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00025"/>
            <a:ext cx="8610600" cy="64579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66162" y="141659"/>
            <a:ext cx="4357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DINPI_</a:t>
            </a:r>
            <a:r>
              <a:rPr lang="hu-HU" sz="4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domborzatimodell</a:t>
            </a:r>
            <a:endParaRPr lang="hu-HU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665379" y="544748"/>
            <a:ext cx="3828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>
                <a:solidFill>
                  <a:schemeClr val="accent1">
                    <a:lumMod val="75000"/>
                  </a:schemeClr>
                </a:solidFill>
              </a:rPr>
              <a:t>Fertő-Hanság-NP</a:t>
            </a:r>
            <a:endParaRPr lang="hu-H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91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105073" y="0"/>
            <a:ext cx="4487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Madármegfigyelés</a:t>
            </a:r>
            <a:endParaRPr lang="hu-HU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91455" y="0"/>
            <a:ext cx="3534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FF0000"/>
                </a:solidFill>
              </a:rPr>
              <a:t>Szénások_EDT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4" y="0"/>
            <a:ext cx="10135095" cy="676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27644" y="0"/>
            <a:ext cx="3495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FF0000"/>
                </a:solidFill>
              </a:rPr>
              <a:t>Szénások_EDT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5" y="270000"/>
            <a:ext cx="9865545" cy="658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338536" y="17081"/>
            <a:ext cx="3709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FF0000"/>
                </a:solidFill>
              </a:rPr>
              <a:t>Szénások_EDT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08" y="0"/>
            <a:ext cx="4578783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72149" y="5252936"/>
            <a:ext cx="3443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C00000"/>
                </a:solidFill>
              </a:rPr>
              <a:t>Szénások_EDT</a:t>
            </a:r>
            <a:endParaRPr lang="hu-H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15" y="419911"/>
            <a:ext cx="8128000" cy="6096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957208" y="353439"/>
            <a:ext cx="4604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>
                <a:solidFill>
                  <a:schemeClr val="accent1">
                    <a:lumMod val="75000"/>
                  </a:schemeClr>
                </a:solidFill>
              </a:rPr>
              <a:t>Fertő-Hanság-NP</a:t>
            </a:r>
            <a:endParaRPr lang="hu-H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6" y="152400"/>
            <a:ext cx="10058400" cy="6705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12068" y="152400"/>
            <a:ext cx="3009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Szepesi_nap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7483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206230" y="0"/>
            <a:ext cx="332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Szepesi-nap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41158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88" y="0"/>
            <a:ext cx="9377922" cy="7020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136204" y="0"/>
            <a:ext cx="340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Odú készítése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6826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5" y="152400"/>
            <a:ext cx="10058400" cy="67056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84051" y="152400"/>
            <a:ext cx="302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Szepesi-nap</a:t>
            </a:r>
            <a:endParaRPr lang="hu-HU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08898" cy="1325563"/>
          </a:xfrm>
        </p:spPr>
        <p:txBody>
          <a:bodyPr/>
          <a:lstStyle/>
          <a:p>
            <a:r>
              <a:rPr lang="hu-HU" dirty="0" err="1" smtClean="0"/>
              <a:t>Sátorkőpusztai-barlang</a:t>
            </a:r>
            <a:endParaRPr lang="hu-HU" dirty="0"/>
          </a:p>
        </p:txBody>
      </p:sp>
      <p:pic>
        <p:nvPicPr>
          <p:cNvPr id="1026" name="Picture 2" descr="Img 44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06" y="-1302"/>
            <a:ext cx="7081736" cy="685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09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Sátorkőpusztai-barlang</a:t>
            </a:r>
            <a:endParaRPr lang="hu-HU" dirty="0"/>
          </a:p>
        </p:txBody>
      </p:sp>
      <p:pic>
        <p:nvPicPr>
          <p:cNvPr id="2050" name="Picture 2" descr="http://www.szepesiszki.hu/images/com_fwgallery/files/232/img-44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64" y="1247842"/>
            <a:ext cx="8415236" cy="56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61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00025"/>
            <a:ext cx="8610600" cy="64579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941652" y="0"/>
            <a:ext cx="2626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FEHOVA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1808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824920" y="0"/>
            <a:ext cx="3385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C00000"/>
                </a:solidFill>
              </a:rPr>
              <a:t>Kopaszra fel!</a:t>
            </a:r>
            <a:endParaRPr lang="hu-H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00025"/>
            <a:ext cx="8610600" cy="64579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163438" y="0"/>
            <a:ext cx="4163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FFFF00"/>
                </a:solidFill>
              </a:rPr>
              <a:t>Odú kihelyezés</a:t>
            </a:r>
            <a:endParaRPr lang="hu-H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27" y="0"/>
            <a:ext cx="5053968" cy="6732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07797" y="0"/>
            <a:ext cx="8184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Kőzethatár átlépés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3101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12" y="0"/>
            <a:ext cx="5044486" cy="6732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64221" y="0"/>
            <a:ext cx="2756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>
                <a:solidFill>
                  <a:srgbClr val="FF0000"/>
                </a:solidFill>
              </a:rPr>
              <a:t>TársasjátékNemzeti</a:t>
            </a:r>
            <a:r>
              <a:rPr lang="hu-HU" sz="4400" dirty="0">
                <a:solidFill>
                  <a:srgbClr val="FF0000"/>
                </a:solidFill>
              </a:rPr>
              <a:t> </a:t>
            </a:r>
            <a:r>
              <a:rPr lang="hu-HU" sz="4400" dirty="0" smtClean="0">
                <a:solidFill>
                  <a:srgbClr val="FF0000"/>
                </a:solidFill>
              </a:rPr>
              <a:t>Parkok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27</Words>
  <Application>Microsoft Office PowerPoint</Application>
  <PresentationFormat>Szélesvásznú</PresentationFormat>
  <Paragraphs>20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Sátorkőpusztai-barlang</vt:lpstr>
      <vt:lpstr>Sátorkőpusztai-barlang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mucsii</dc:creator>
  <cp:lastModifiedBy>mucsii</cp:lastModifiedBy>
  <cp:revision>22</cp:revision>
  <dcterms:created xsi:type="dcterms:W3CDTF">2016-07-07T15:05:37Z</dcterms:created>
  <dcterms:modified xsi:type="dcterms:W3CDTF">2016-07-11T20:15:44Z</dcterms:modified>
</cp:coreProperties>
</file>